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9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8" autoAdjust="0"/>
    <p:restoredTop sz="94660"/>
  </p:normalViewPr>
  <p:slideViewPr>
    <p:cSldViewPr snapToGrid="0">
      <p:cViewPr varScale="1">
        <p:scale>
          <a:sx n="52" d="100"/>
          <a:sy n="52" d="100"/>
        </p:scale>
        <p:origin x="610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9D1263-4E0C-4F8E-9F0E-20D3AA448D8C}" type="datetimeFigureOut">
              <a:rPr kumimoji="1" lang="ja-JP" altLang="en-US" smtClean="0"/>
              <a:t>2021/12/17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4B617D-94C3-4D0F-9BF3-3F9DEE743C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25272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B1250420-942C-4260-B99E-A2CCE1A5403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2D3F865-2CDD-4FEC-9EF1-CD80D3A6A5F3}" type="slidenum">
              <a:rPr kumimoji="0" lang="en-US" altLang="ja-JP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ja-JP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6300A705-1BB2-44FB-BF51-DD9B20D047A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DA4B8BEB-8683-4967-920C-D60E380494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ea typeface="ＭＳ Ｐゴシック" panose="020B0600070205080204" pitchFamily="50" charset="-128"/>
            </a:endParaRPr>
          </a:p>
        </p:txBody>
      </p:sp>
      <p:sp>
        <p:nvSpPr>
          <p:cNvPr id="5125" name="ヘッダー プレースホルダ 4">
            <a:extLst>
              <a:ext uri="{FF2B5EF4-FFF2-40B4-BE49-F238E27FC236}">
                <a16:creationId xmlns:a16="http://schemas.microsoft.com/office/drawing/2014/main" id="{B21C74C4-0F8C-4992-A670-A0522C34720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様式１</a:t>
            </a:r>
            <a:r>
              <a:rPr kumimoji="0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AB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38FE9DAA-D84B-444D-8E62-8D443181A2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E440F96E-F8EA-4D9A-8C4B-7ECBF984D7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71DA54E4-9B4C-4F48-9A34-7C2836F022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380BA1-D867-4104-AF6E-B8FF2884BE5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98835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D439BE8A-C68E-46AE-AF44-D0BA4B28A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7E64DBF9-ABD1-4924-8C85-C0060CFDA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D8DD32CD-4ADA-496F-BBF7-127E78956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844E35-4923-48C3-9FD2-367026D5A71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58181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EFB2DCAE-9BFA-4A3B-A484-1B1E8D0AD6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80CAE8A8-D578-4DE4-ADAE-55D09C38BB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BA563171-AF41-46DA-96B3-570F0F321F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903104-10C9-40B4-8953-E27749E6907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51129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AA1031C5-3080-4936-AF8F-378666B382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8C57305A-108F-4F24-B0E5-5CA7745B1D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EB247281-C17C-4204-9086-0F3CA9D3F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1466E7-338C-4C76-8530-BDDD9B1606A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39411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31360CF6-3B8D-4A27-9EE6-CDC73CCC8C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77A3F4C8-601E-4E34-8229-3668EC9F77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321A3CB4-5430-402E-80EC-ED1433D880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2FC1B5-97B6-4260-8C61-C2D9183D3D9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59309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EE00EDA0-EB69-4924-96F7-545E07A549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892AB4A6-3B59-4A95-B4C4-916786F7C9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BB1C5A5E-569C-48E1-948C-319437E8AD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64F57F-4A27-4921-B668-C1E9F035624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53531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>
            <a:extLst>
              <a:ext uri="{FF2B5EF4-FFF2-40B4-BE49-F238E27FC236}">
                <a16:creationId xmlns:a16="http://schemas.microsoft.com/office/drawing/2014/main" id="{92DDAFAC-7A5D-43D6-9522-3B6AD72D99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フッター プレースホルダ 4">
            <a:extLst>
              <a:ext uri="{FF2B5EF4-FFF2-40B4-BE49-F238E27FC236}">
                <a16:creationId xmlns:a16="http://schemas.microsoft.com/office/drawing/2014/main" id="{C95A15D9-EA31-4334-9376-5E6E3655E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 5">
            <a:extLst>
              <a:ext uri="{FF2B5EF4-FFF2-40B4-BE49-F238E27FC236}">
                <a16:creationId xmlns:a16="http://schemas.microsoft.com/office/drawing/2014/main" id="{C71F2CBF-2961-4080-93B4-E4D840C10E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B28481-5313-4ED2-A861-19964E2C992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95156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>
            <a:extLst>
              <a:ext uri="{FF2B5EF4-FFF2-40B4-BE49-F238E27FC236}">
                <a16:creationId xmlns:a16="http://schemas.microsoft.com/office/drawing/2014/main" id="{76796CE0-F4D3-41B2-A423-8E4058BD9A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6624E45E-A087-400A-8A7E-70B70DDF2B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F9325D9B-2E01-4A99-AD22-35B473A75F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C0414A-BDDD-4EDC-8AE9-9CA6340A626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78296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>
            <a:extLst>
              <a:ext uri="{FF2B5EF4-FFF2-40B4-BE49-F238E27FC236}">
                <a16:creationId xmlns:a16="http://schemas.microsoft.com/office/drawing/2014/main" id="{5F2E3A45-4220-4780-A530-7FAC7F5EF0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フッター プレースホルダ 4">
            <a:extLst>
              <a:ext uri="{FF2B5EF4-FFF2-40B4-BE49-F238E27FC236}">
                <a16:creationId xmlns:a16="http://schemas.microsoft.com/office/drawing/2014/main" id="{74000D2F-ACD5-4763-AB3E-0A97B10A27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 5">
            <a:extLst>
              <a:ext uri="{FF2B5EF4-FFF2-40B4-BE49-F238E27FC236}">
                <a16:creationId xmlns:a16="http://schemas.microsoft.com/office/drawing/2014/main" id="{09106B2D-DC17-4DBF-A363-554B9B7511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5D3A76-C007-415E-97DF-2CC2EF59FB2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02442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F968C902-809F-4520-A93B-AA04CB0EC7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EAFD2025-91E0-4E0A-89E4-EFC7CCD28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AFB321B9-7E86-46D9-9EC0-4FDEB4BAE5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891C90-8287-437D-9AC9-93FEB1CA1DB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20662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99F73472-6E1C-483C-8BBA-31849499EA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AB5BD125-8F88-4234-A539-CFBD2B21CE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2203A533-876E-4342-B3B0-97FD8B0A94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8F6A6F-5B55-41DE-BE97-A289B4BEE42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82563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>
            <a:extLst>
              <a:ext uri="{FF2B5EF4-FFF2-40B4-BE49-F238E27FC236}">
                <a16:creationId xmlns:a16="http://schemas.microsoft.com/office/drawing/2014/main" id="{AB4D4444-2FAF-4F3D-BE5A-4189A98CF70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タイトルの書式設定</a:t>
            </a:r>
          </a:p>
        </p:txBody>
      </p:sp>
      <p:sp>
        <p:nvSpPr>
          <p:cNvPr id="1027" name="テキスト プレースホルダ 2">
            <a:extLst>
              <a:ext uri="{FF2B5EF4-FFF2-40B4-BE49-F238E27FC236}">
                <a16:creationId xmlns:a16="http://schemas.microsoft.com/office/drawing/2014/main" id="{64011AEC-3305-4676-9744-4C526D6A597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テキストの書式設定</a:t>
            </a:r>
            <a:endParaRPr lang="en-US" altLang="ja-JP"/>
          </a:p>
          <a:p>
            <a:pPr lvl="1"/>
            <a:r>
              <a:rPr lang="ja-JP" altLang="en-US"/>
              <a:t>第</a:t>
            </a:r>
            <a:r>
              <a:rPr lang="en-US" altLang="ja-JP"/>
              <a:t> 2 </a:t>
            </a:r>
            <a:r>
              <a:rPr lang="ja-JP" altLang="en-US"/>
              <a:t>レベル</a:t>
            </a:r>
            <a:endParaRPr lang="en-US" altLang="ja-JP"/>
          </a:p>
          <a:p>
            <a:pPr lvl="2"/>
            <a:r>
              <a:rPr lang="ja-JP" altLang="en-US"/>
              <a:t>第</a:t>
            </a:r>
            <a:r>
              <a:rPr lang="en-US" altLang="ja-JP"/>
              <a:t> 3 </a:t>
            </a:r>
            <a:r>
              <a:rPr lang="ja-JP" altLang="en-US"/>
              <a:t>レベル</a:t>
            </a:r>
            <a:endParaRPr lang="en-US" altLang="ja-JP"/>
          </a:p>
          <a:p>
            <a:pPr lvl="3"/>
            <a:r>
              <a:rPr lang="ja-JP" altLang="en-US"/>
              <a:t>第</a:t>
            </a:r>
            <a:r>
              <a:rPr lang="en-US" altLang="ja-JP"/>
              <a:t> 4 </a:t>
            </a:r>
            <a:r>
              <a:rPr lang="ja-JP" altLang="en-US"/>
              <a:t>レベル</a:t>
            </a:r>
            <a:endParaRPr lang="en-US" altLang="ja-JP"/>
          </a:p>
          <a:p>
            <a:pPr lvl="4"/>
            <a:r>
              <a:rPr lang="ja-JP" altLang="en-US"/>
              <a:t>第</a:t>
            </a:r>
            <a:r>
              <a:rPr lang="en-US" altLang="ja-JP"/>
              <a:t> 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38081E95-04FE-4879-9C30-C413808D53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Times New Roman" pitchFamily="1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7D70A2BE-F1BB-4CD6-8E03-5AE5BCF28F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latin typeface="Times New Roman" pitchFamily="1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E1D90C8A-21DF-4139-BE5F-0CB9F8BC02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511FFFA-B4FD-41D4-954B-281DA21F3AF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44151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ＭＳ Ｐゴシック" pitchFamily="1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" charset="0"/>
          <a:ea typeface="ＭＳ Ｐゴシック" pitchFamily="1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" charset="0"/>
          <a:ea typeface="ＭＳ Ｐゴシック" pitchFamily="1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" charset="0"/>
          <a:ea typeface="ＭＳ Ｐゴシック" pitchFamily="1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" charset="0"/>
          <a:ea typeface="ＭＳ Ｐゴシック" pitchFamily="1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" charset="0"/>
          <a:ea typeface="ＭＳ Ｐゴシック" pitchFamily="1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" charset="0"/>
          <a:ea typeface="ＭＳ Ｐゴシック" pitchFamily="1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" charset="0"/>
          <a:ea typeface="ＭＳ Ｐゴシック" pitchFamily="1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" charset="0"/>
          <a:ea typeface="ＭＳ Ｐゴシック" pitchFamily="1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ＭＳ Ｐゴシック" pitchFamily="1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ＭＳ Ｐゴシック" pitchFamily="1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ＭＳ Ｐゴシック" pitchFamily="1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ＭＳ Ｐゴシック" pitchFamily="1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ＭＳ Ｐゴシック" pitchFamily="1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2DD1C6E3-78E5-4DB5-B781-7BAA665CF6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48544" y="874238"/>
            <a:ext cx="8237538" cy="1955532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ja-JP" altLang="en-US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日本小児看護学会</a:t>
            </a:r>
            <a:br>
              <a:rPr lang="en-US" altLang="ja-JP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en-US" altLang="ja-JP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COI</a:t>
            </a:r>
            <a:r>
              <a:rPr lang="ja-JP" altLang="en-US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開示</a:t>
            </a:r>
            <a:br>
              <a:rPr lang="en-US" altLang="ja-JP" sz="40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16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br>
              <a:rPr lang="en-US" altLang="ja-JP" sz="2400" b="1" i="1" dirty="0">
                <a:solidFill>
                  <a:srgbClr val="000000"/>
                </a:solidFill>
                <a:ea typeface="ＭＳ Ｐゴシック" panose="020B0600070205080204" pitchFamily="50" charset="-128"/>
              </a:rPr>
            </a:br>
            <a:r>
              <a:rPr lang="ja-JP" altLang="en-US" sz="2400" b="1" i="1" dirty="0">
                <a:solidFill>
                  <a:srgbClr val="000000"/>
                </a:solidFill>
                <a:ea typeface="ＭＳ Ｐゴシック" panose="020B0600070205080204" pitchFamily="50" charset="-128"/>
              </a:rPr>
              <a:t>筆頭演者名：　○○　○○</a:t>
            </a:r>
            <a:endParaRPr lang="en-US" altLang="ja-JP" sz="2400" b="1" i="1" dirty="0">
              <a:solidFill>
                <a:srgbClr val="000000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4100" name="正方形/長方形 3">
            <a:extLst>
              <a:ext uri="{FF2B5EF4-FFF2-40B4-BE49-F238E27FC236}">
                <a16:creationId xmlns:a16="http://schemas.microsoft.com/office/drawing/2014/main" id="{6B20DF99-8C52-4D98-A268-D194F428CB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21592" y="120108"/>
            <a:ext cx="807351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口頭発表におけるＣＯＩ状態の開示　（申告すべき</a:t>
            </a:r>
            <a:r>
              <a:rPr kumimoji="0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COI</a:t>
            </a:r>
            <a:r>
              <a:rPr kumimoji="0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状態が</a:t>
            </a:r>
            <a:r>
              <a:rPr kumimoji="0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ある</a:t>
            </a:r>
            <a:r>
              <a:rPr kumimoji="0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場合）</a:t>
            </a:r>
            <a:endParaRPr kumimoji="0" lang="en-US" altLang="ja-JP" sz="2000" b="1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以下をスライドの</a:t>
            </a:r>
            <a:r>
              <a:rPr kumimoji="0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2</a:t>
            </a:r>
            <a:r>
              <a:rPr kumimoji="0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枚目に開示する</a:t>
            </a:r>
          </a:p>
        </p:txBody>
      </p:sp>
      <p:pic>
        <p:nvPicPr>
          <p:cNvPr id="6" name="図 5" descr="一般社団法人日本小児看護学会">
            <a:extLst>
              <a:ext uri="{FF2B5EF4-FFF2-40B4-BE49-F238E27FC236}">
                <a16:creationId xmlns:a16="http://schemas.microsoft.com/office/drawing/2014/main" id="{5AE42B5E-1257-49B2-916A-B0B6D8A11F9A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064" t="-20764" r="-9464" b="-41287"/>
          <a:stretch/>
        </p:blipFill>
        <p:spPr bwMode="auto">
          <a:xfrm>
            <a:off x="336665" y="144826"/>
            <a:ext cx="3248574" cy="68316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" name="図 1">
            <a:extLst>
              <a:ext uri="{FF2B5EF4-FFF2-40B4-BE49-F238E27FC236}">
                <a16:creationId xmlns:a16="http://schemas.microsoft.com/office/drawing/2014/main" id="{6EFAA259-4E19-4CD0-AF9F-6C05A5D5CC0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91800" y="5308759"/>
            <a:ext cx="1600200" cy="1521000"/>
          </a:xfrm>
          <a:prstGeom prst="rect">
            <a:avLst/>
          </a:prstGeom>
        </p:spPr>
      </p:pic>
      <p:pic>
        <p:nvPicPr>
          <p:cNvPr id="3" name="図 2">
            <a:extLst>
              <a:ext uri="{FF2B5EF4-FFF2-40B4-BE49-F238E27FC236}">
                <a16:creationId xmlns:a16="http://schemas.microsoft.com/office/drawing/2014/main" id="{B46C1947-78BB-4B9B-A7AF-4C9B69DFF5C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6656" y="5407572"/>
            <a:ext cx="1600200" cy="1450428"/>
          </a:xfrm>
          <a:prstGeom prst="rect">
            <a:avLst/>
          </a:prstGeom>
        </p:spPr>
      </p:pic>
      <p:sp>
        <p:nvSpPr>
          <p:cNvPr id="9" name="Rectangle 3">
            <a:extLst>
              <a:ext uri="{FF2B5EF4-FFF2-40B4-BE49-F238E27FC236}">
                <a16:creationId xmlns:a16="http://schemas.microsoft.com/office/drawing/2014/main" id="{82C9FC57-A476-49B5-8642-7412FC4D8CE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148544" y="2967651"/>
            <a:ext cx="8294012" cy="3530541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ja-JP" altLang="en-US" sz="20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演題発表に関連し開示すべき</a:t>
            </a:r>
            <a:r>
              <a:rPr lang="en-US" altLang="ja-JP" sz="20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COI</a:t>
            </a:r>
            <a:r>
              <a:rPr lang="ja-JP" altLang="en-US" sz="20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関係、組織</a:t>
            </a:r>
            <a:r>
              <a:rPr lang="en-US" altLang="ja-JP" sz="20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COI</a:t>
            </a:r>
            <a:r>
              <a:rPr lang="ja-JP" altLang="en-US" sz="20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関係にある企業などとして、</a:t>
            </a:r>
            <a:endParaRPr lang="en-US" altLang="ja-JP" sz="2000" b="1" dirty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indent="-76200" eaLnBrk="1" hangingPunct="1">
              <a:lnSpc>
                <a:spcPct val="80000"/>
              </a:lnSpc>
              <a:buNone/>
              <a:defRPr/>
            </a:pPr>
            <a:endParaRPr lang="en-US" altLang="ja-JP" sz="1900" b="1" dirty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indent="-76200" eaLnBrk="1" hangingPunct="1">
              <a:lnSpc>
                <a:spcPct val="80000"/>
              </a:lnSpc>
              <a:buNone/>
              <a:defRPr/>
            </a:pPr>
            <a:r>
              <a:rPr lang="ja-JP" altLang="en-US" sz="19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①顧問：</a:t>
            </a:r>
            <a:r>
              <a:rPr lang="en-US" altLang="ja-JP" sz="19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							</a:t>
            </a:r>
            <a:r>
              <a:rPr lang="ja-JP" altLang="en-US" sz="19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なし</a:t>
            </a:r>
            <a:endParaRPr lang="en-US" altLang="ja-JP" sz="1900" b="1" dirty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indent="-76200" eaLnBrk="1" hangingPunct="1">
              <a:lnSpc>
                <a:spcPct val="80000"/>
              </a:lnSpc>
              <a:buNone/>
              <a:defRPr/>
            </a:pPr>
            <a:r>
              <a:rPr lang="ja-JP" altLang="en-US" sz="19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②株保有・利益：</a:t>
            </a:r>
            <a:r>
              <a:rPr lang="en-US" altLang="ja-JP" sz="19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					</a:t>
            </a:r>
            <a:r>
              <a:rPr lang="ja-JP" altLang="en-US" sz="19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なし</a:t>
            </a:r>
            <a:endParaRPr lang="en-US" altLang="ja-JP" sz="1900" b="1" dirty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indent="-76200" eaLnBrk="1" hangingPunct="1">
              <a:lnSpc>
                <a:spcPct val="80000"/>
              </a:lnSpc>
              <a:buNone/>
              <a:defRPr/>
            </a:pPr>
            <a:r>
              <a:rPr lang="ja-JP" altLang="en-US" sz="19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③特許使用料：</a:t>
            </a:r>
            <a:r>
              <a:rPr lang="en-US" altLang="ja-JP" sz="19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					</a:t>
            </a:r>
            <a:r>
              <a:rPr lang="ja-JP" altLang="en-US" sz="19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なし</a:t>
            </a:r>
            <a:endParaRPr lang="en-US" altLang="ja-JP" sz="1900" b="1" dirty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indent="-76200" eaLnBrk="1" hangingPunct="1">
              <a:lnSpc>
                <a:spcPct val="80000"/>
              </a:lnSpc>
              <a:buNone/>
              <a:defRPr/>
            </a:pPr>
            <a:r>
              <a:rPr lang="ja-JP" altLang="en-US" sz="19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④講演料：　　　　　　　　　　　　　　　</a:t>
            </a:r>
            <a:r>
              <a:rPr lang="en-US" altLang="ja-JP" sz="19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	</a:t>
            </a:r>
            <a:r>
              <a:rPr lang="ja-JP" altLang="en-US" sz="19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なし</a:t>
            </a:r>
            <a:endParaRPr lang="en-US" altLang="ja-JP" sz="1900" b="1" dirty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indent="-76200" eaLnBrk="1" hangingPunct="1">
              <a:lnSpc>
                <a:spcPct val="80000"/>
              </a:lnSpc>
              <a:buNone/>
              <a:defRPr/>
            </a:pPr>
            <a:r>
              <a:rPr lang="ja-JP" altLang="en-US" sz="19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⑤原稿料：　　　　　　　　　　　　  　　</a:t>
            </a:r>
            <a:r>
              <a:rPr lang="en-US" altLang="ja-JP" sz="19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	</a:t>
            </a:r>
            <a:r>
              <a:rPr lang="ja-JP" altLang="en-US" sz="19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なし</a:t>
            </a:r>
            <a:endParaRPr lang="en-US" altLang="ja-JP" sz="1900" b="1" dirty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indent="-76200" eaLnBrk="1" hangingPunct="1">
              <a:lnSpc>
                <a:spcPct val="80000"/>
              </a:lnSpc>
              <a:buNone/>
              <a:defRPr/>
            </a:pPr>
            <a:r>
              <a:rPr lang="ja-JP" altLang="en-US" sz="19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⑥受託研究・共同研究費：　　　　</a:t>
            </a:r>
            <a:r>
              <a:rPr lang="en-US" altLang="ja-JP" sz="19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		</a:t>
            </a:r>
            <a:r>
              <a:rPr lang="ja-JP" altLang="en-US" sz="19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○○製薬</a:t>
            </a:r>
            <a:endParaRPr lang="en-US" altLang="ja-JP" sz="1900" b="1" dirty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indent="-76200" eaLnBrk="1" hangingPunct="1">
              <a:lnSpc>
                <a:spcPct val="80000"/>
              </a:lnSpc>
              <a:buNone/>
              <a:defRPr/>
            </a:pPr>
            <a:r>
              <a:rPr lang="ja-JP" altLang="en-US" sz="19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⑦奨学寄付金：　 　　　　　　　　　　</a:t>
            </a:r>
            <a:r>
              <a:rPr lang="en-US" altLang="ja-JP" sz="19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	</a:t>
            </a:r>
            <a:r>
              <a:rPr lang="ja-JP" altLang="en-US" sz="19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○○製薬</a:t>
            </a:r>
            <a:endParaRPr lang="en-US" altLang="ja-JP" sz="1900" b="1" dirty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indent="-76200" eaLnBrk="1" hangingPunct="1">
              <a:lnSpc>
                <a:spcPct val="80000"/>
              </a:lnSpc>
              <a:buNone/>
              <a:defRPr/>
            </a:pPr>
            <a:r>
              <a:rPr lang="ja-JP" altLang="en-US" sz="19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⑧寄付講座所属：　　　　　　　　　　</a:t>
            </a:r>
            <a:r>
              <a:rPr lang="en-US" altLang="ja-JP" sz="19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	</a:t>
            </a:r>
            <a:r>
              <a:rPr lang="ja-JP" altLang="en-US" sz="19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あり（○○製薬）</a:t>
            </a:r>
            <a:endParaRPr lang="en-US" altLang="ja-JP" sz="1900" b="1" dirty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indent="-76200" eaLnBrk="1" hangingPunct="1">
              <a:lnSpc>
                <a:spcPct val="80000"/>
              </a:lnSpc>
              <a:buNone/>
              <a:defRPr/>
            </a:pPr>
            <a:r>
              <a:rPr lang="ja-JP" altLang="en-US" sz="19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⑨贈答品などの報酬：　　　　 　　　</a:t>
            </a:r>
            <a:r>
              <a:rPr lang="en-US" altLang="ja-JP" sz="19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	</a:t>
            </a:r>
            <a:r>
              <a:rPr lang="ja-JP" altLang="en-US" sz="19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なし</a:t>
            </a:r>
            <a:endParaRPr lang="en-US" altLang="ja-JP" sz="1900" b="1" dirty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altLang="ja-JP" sz="1900" b="1" dirty="0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153</Words>
  <Application>Microsoft Office PowerPoint</Application>
  <PresentationFormat>ワイド画面</PresentationFormat>
  <Paragraphs>16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HGP創英角ｺﾞｼｯｸUB</vt:lpstr>
      <vt:lpstr>游ゴシック</vt:lpstr>
      <vt:lpstr>Arial</vt:lpstr>
      <vt:lpstr>Calibri</vt:lpstr>
      <vt:lpstr>Times New Roman</vt:lpstr>
      <vt:lpstr>Office テーマ</vt:lpstr>
      <vt:lpstr>日本小児看護学会 COI開示 　 筆頭演者名：　○○　○○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日本小児看護学会第32回学術集会 COI開示 　 筆頭演者名：　○○　○○</dc:title>
  <dc:creator>北原　真理子（JCD）</dc:creator>
  <cp:lastModifiedBy>北原　真理子（JCD）</cp:lastModifiedBy>
  <cp:revision>5</cp:revision>
  <dcterms:created xsi:type="dcterms:W3CDTF">2021-12-16T09:22:06Z</dcterms:created>
  <dcterms:modified xsi:type="dcterms:W3CDTF">2021-12-17T05:06:03Z</dcterms:modified>
</cp:coreProperties>
</file>